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63" r:id="rId2"/>
  </p:sldIdLst>
  <p:sldSz cx="6858000" cy="9144000" type="screen4x3"/>
  <p:notesSz cx="6799263" cy="9929813"/>
  <p:custDataLst>
    <p:tags r:id="rId3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9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490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>
              <a:solidFill>
                <a:prstClr val="white"/>
              </a:solidFill>
            </a:endParaRPr>
          </a:p>
        </p:txBody>
      </p:sp>
      <p:pic>
        <p:nvPicPr>
          <p:cNvPr id="7" name="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953" y="2190751"/>
            <a:ext cx="36433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6"/>
          <p:cNvSpPr txBox="1"/>
          <p:nvPr userDrawn="1"/>
        </p:nvSpPr>
        <p:spPr>
          <a:xfrm>
            <a:off x="2898978" y="8477251"/>
            <a:ext cx="38232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algn="r"/>
            <a:r>
              <a:rPr lang="en-GB" sz="1400" b="1">
                <a:solidFill>
                  <a:srgbClr val="007635"/>
                </a:solidFill>
                <a:cs typeface="Arial" charset="0"/>
              </a:rPr>
              <a:t>I</a:t>
            </a:r>
            <a:r>
              <a:rPr lang="en-GB" sz="1200" b="1">
                <a:solidFill>
                  <a:srgbClr val="007635"/>
                </a:solidFill>
                <a:cs typeface="Arial" charset="0"/>
              </a:rPr>
              <a:t>NTERNATIONAL </a:t>
            </a:r>
            <a:r>
              <a:rPr lang="en-GB" sz="1400" b="1">
                <a:solidFill>
                  <a:srgbClr val="007635"/>
                </a:solidFill>
                <a:cs typeface="Arial" charset="0"/>
              </a:rPr>
              <a:t>S</a:t>
            </a:r>
            <a:r>
              <a:rPr lang="en-GB" sz="1200" b="1">
                <a:solidFill>
                  <a:srgbClr val="007635"/>
                </a:solidFill>
                <a:cs typeface="Arial" charset="0"/>
              </a:rPr>
              <a:t>UBSIDIARY </a:t>
            </a:r>
            <a:r>
              <a:rPr lang="en-GB" sz="1400" b="1">
                <a:solidFill>
                  <a:srgbClr val="007635"/>
                </a:solidFill>
                <a:cs typeface="Arial" charset="0"/>
              </a:rPr>
              <a:t>B</a:t>
            </a:r>
            <a:r>
              <a:rPr lang="en-GB" sz="1200" b="1">
                <a:solidFill>
                  <a:srgbClr val="007635"/>
                </a:solidFill>
                <a:cs typeface="Arial" charset="0"/>
              </a:rPr>
              <a:t>ANKS  </a:t>
            </a:r>
            <a:r>
              <a:rPr lang="en-GB" sz="1400" b="1">
                <a:solidFill>
                  <a:srgbClr val="007635"/>
                </a:solidFill>
                <a:cs typeface="Arial" charset="0"/>
              </a:rPr>
              <a:t>D</a:t>
            </a:r>
            <a:r>
              <a:rPr lang="en-GB" sz="1200" b="1">
                <a:solidFill>
                  <a:srgbClr val="007635"/>
                </a:solidFill>
                <a:cs typeface="Arial" charset="0"/>
              </a:rPr>
              <a:t>IVISION</a:t>
            </a:r>
          </a:p>
        </p:txBody>
      </p:sp>
      <p:sp>
        <p:nvSpPr>
          <p:cNvPr id="9" name="Segnaposto titolo 1"/>
          <p:cNvSpPr>
            <a:spLocks noGrp="1"/>
          </p:cNvSpPr>
          <p:nvPr>
            <p:ph type="ctrTitle" hasCustomPrompt="1"/>
          </p:nvPr>
        </p:nvSpPr>
        <p:spPr>
          <a:xfrm>
            <a:off x="219076" y="2844800"/>
            <a:ext cx="5347097" cy="194945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sr-Latn-CS" dirty="0" smtClean="0"/>
              <a:t>Ubacite naslov koji predstavlja sintezu vaše glavne poruke (28pt Arial,bold, mala slova, crna boja, levo poravnanje)</a:t>
            </a:r>
            <a:endParaRPr lang="en-GB" noProof="0" dirty="0" smtClean="0"/>
          </a:p>
        </p:txBody>
      </p:sp>
      <p:pic>
        <p:nvPicPr>
          <p:cNvPr id="11" name="Picture 10" descr="Banca Intes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1201"/>
            <a:ext cx="2628900" cy="88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5628118"/>
            <a:ext cx="5345906" cy="1536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Ubacite događaj ili primaoca ove prezentacije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Ubacite ime i prezime autora, odeljenje, sektor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Lokacija, 1.04.2010.godine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552950" y="8415867"/>
            <a:ext cx="21717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3143250" y="8413751"/>
            <a:ext cx="5715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2C48EE-ED66-4291-BEA4-4C4B47C27CC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55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8415867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3250" y="8413751"/>
            <a:ext cx="57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ea typeface="ＭＳ Ｐゴシック" pitchFamily="124" charset="-128"/>
              </a:defRPr>
            </a:lvl1pPr>
          </a:lstStyle>
          <a:p>
            <a:pPr>
              <a:defRPr/>
            </a:pPr>
            <a:fld id="{7F2C48EE-ED66-4291-BEA4-4C4B47C27CC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8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4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1403648"/>
            <a:ext cx="6172200" cy="662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pic>
        <p:nvPicPr>
          <p:cNvPr id="9" name="Picture 1" descr="C:\Users\Fadrique\AppData\Local\Temp\wzfdd0\ISP_Linea Orizzontale\ISP_lineaOrizz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1" y="8128001"/>
            <a:ext cx="647938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anca Intes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35" y="8343900"/>
            <a:ext cx="2089547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8415867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ea typeface="ＭＳ Ｐゴシック" pitchFamily="124" charset="-128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3250" y="8413751"/>
            <a:ext cx="57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ea typeface="ＭＳ Ｐゴシック" pitchFamily="124" charset="-128"/>
              </a:defRPr>
            </a:lvl1pPr>
          </a:lstStyle>
          <a:p>
            <a:pPr>
              <a:defRPr/>
            </a:pPr>
            <a:fld id="{7F2C48EE-ED66-4291-BEA4-4C4B47C27CC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5000"/>
        </a:buClr>
        <a:buFont typeface="Wingdings" pitchFamily="2" charset="2"/>
        <a:buChar char="n"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5000"/>
        </a:buClr>
        <a:buSzPct val="75000"/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5000"/>
        </a:buClr>
        <a:buSzPct val="65000"/>
        <a:buFont typeface="Wingdings" pitchFamily="2" charset="2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5000"/>
        </a:buClr>
        <a:buSzPct val="50000"/>
        <a:buFont typeface="Wingdings" pitchFamily="2" charset="2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praksa@bancaintesa.rs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hyperlink" Target="http://www.google.rs/url?sa=i&amp;rct=j&amp;q=&amp;esrc=s&amp;frm=1&amp;source=images&amp;cd=&amp;cad=rja&amp;uact=8&amp;docid=FiFpV12Gs26QnM&amp;tbnid=IL1jJ3RTdYlDQM:&amp;ved=0CAUQjRw&amp;url=http://unibrand360.com/clients.html&amp;ei=zblGU4bDKY3dsgbgxYCgAQ&amp;psig=AFQjCNGqK4KTtDo7QjS6NBePz-apQ9l2iA&amp;ust=1397230151351952" TargetMode="External"/><Relationship Id="rId9" Type="http://schemas.openxmlformats.org/officeDocument/2006/relationships/hyperlink" Target="http://www.bancaintesa.rs/code/navigate.aspx?Id=9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0394" y="-36512"/>
            <a:ext cx="5544616" cy="76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r-Latn-CS" sz="28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PRAKSA U </a:t>
            </a:r>
          </a:p>
          <a:p>
            <a:pPr algn="ctr"/>
            <a:r>
              <a:rPr lang="sr-Latn-CS" sz="28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BANCA INTESA AD BEOGRAD</a:t>
            </a:r>
            <a:endParaRPr lang="sr-Latn-CS" sz="2800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640" y="8460432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 descr="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252" y="8460432"/>
            <a:ext cx="262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2237102"/>
            <a:ext cx="6858000" cy="534698"/>
          </a:xfrm>
          <a:custGeom>
            <a:avLst/>
            <a:gdLst>
              <a:gd name="connsiteX0" fmla="*/ 0 w 5376863"/>
              <a:gd name="connsiteY0" fmla="*/ 0 h 756084"/>
              <a:gd name="connsiteX1" fmla="*/ 5376863 w 5376863"/>
              <a:gd name="connsiteY1" fmla="*/ 0 h 756084"/>
              <a:gd name="connsiteX2" fmla="*/ 5376863 w 5376863"/>
              <a:gd name="connsiteY2" fmla="*/ 756084 h 756084"/>
              <a:gd name="connsiteX3" fmla="*/ 0 w 5376863"/>
              <a:gd name="connsiteY3" fmla="*/ 756084 h 756084"/>
              <a:gd name="connsiteX4" fmla="*/ 0 w 5376863"/>
              <a:gd name="connsiteY4" fmla="*/ 0 h 756084"/>
              <a:gd name="connsiteX0" fmla="*/ 0 w 5405438"/>
              <a:gd name="connsiteY0" fmla="*/ 0 h 756084"/>
              <a:gd name="connsiteX1" fmla="*/ 5376863 w 5405438"/>
              <a:gd name="connsiteY1" fmla="*/ 0 h 756084"/>
              <a:gd name="connsiteX2" fmla="*/ 5405438 w 5405438"/>
              <a:gd name="connsiteY2" fmla="*/ 546534 h 756084"/>
              <a:gd name="connsiteX3" fmla="*/ 0 w 5405438"/>
              <a:gd name="connsiteY3" fmla="*/ 756084 h 756084"/>
              <a:gd name="connsiteX4" fmla="*/ 0 w 5405438"/>
              <a:gd name="connsiteY4" fmla="*/ 0 h 756084"/>
              <a:gd name="connsiteX0" fmla="*/ 0 w 5376863"/>
              <a:gd name="connsiteY0" fmla="*/ 0 h 756084"/>
              <a:gd name="connsiteX1" fmla="*/ 5376863 w 5376863"/>
              <a:gd name="connsiteY1" fmla="*/ 0 h 756084"/>
              <a:gd name="connsiteX2" fmla="*/ 5373724 w 5376863"/>
              <a:gd name="connsiteY2" fmla="*/ 546534 h 756084"/>
              <a:gd name="connsiteX3" fmla="*/ 0 w 5376863"/>
              <a:gd name="connsiteY3" fmla="*/ 756084 h 756084"/>
              <a:gd name="connsiteX4" fmla="*/ 0 w 5376863"/>
              <a:gd name="connsiteY4" fmla="*/ 0 h 756084"/>
              <a:gd name="connsiteX0" fmla="*/ 0 w 5379176"/>
              <a:gd name="connsiteY0" fmla="*/ 0 h 756084"/>
              <a:gd name="connsiteX1" fmla="*/ 5376863 w 5379176"/>
              <a:gd name="connsiteY1" fmla="*/ 0 h 756084"/>
              <a:gd name="connsiteX2" fmla="*/ 5379009 w 5379176"/>
              <a:gd name="connsiteY2" fmla="*/ 546534 h 756084"/>
              <a:gd name="connsiteX3" fmla="*/ 0 w 5379176"/>
              <a:gd name="connsiteY3" fmla="*/ 756084 h 756084"/>
              <a:gd name="connsiteX4" fmla="*/ 0 w 5379176"/>
              <a:gd name="connsiteY4" fmla="*/ 0 h 7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9176" h="756084">
                <a:moveTo>
                  <a:pt x="0" y="0"/>
                </a:moveTo>
                <a:lnTo>
                  <a:pt x="5376863" y="0"/>
                </a:lnTo>
                <a:cubicBezTo>
                  <a:pt x="5375817" y="182178"/>
                  <a:pt x="5380055" y="364356"/>
                  <a:pt x="5379009" y="546534"/>
                </a:cubicBezTo>
                <a:lnTo>
                  <a:pt x="0" y="7560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 smtClean="0">
                <a:solidFill>
                  <a:schemeClr val="tx1"/>
                </a:solidFill>
              </a:rPr>
              <a:t>OČEKUJE VAS:</a:t>
            </a:r>
            <a:endParaRPr lang="x-none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27384" y="4297534"/>
            <a:ext cx="6885384" cy="534234"/>
            <a:chOff x="0" y="2483768"/>
            <a:chExt cx="6858000" cy="7974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ectangle 1"/>
            <p:cNvSpPr/>
            <p:nvPr/>
          </p:nvSpPr>
          <p:spPr>
            <a:xfrm rot="10800000">
              <a:off x="0" y="2483768"/>
              <a:ext cx="6858000" cy="797438"/>
            </a:xfrm>
            <a:custGeom>
              <a:avLst/>
              <a:gdLst>
                <a:gd name="connsiteX0" fmla="*/ 0 w 5376863"/>
                <a:gd name="connsiteY0" fmla="*/ 0 h 756084"/>
                <a:gd name="connsiteX1" fmla="*/ 5376863 w 5376863"/>
                <a:gd name="connsiteY1" fmla="*/ 0 h 756084"/>
                <a:gd name="connsiteX2" fmla="*/ 5376863 w 5376863"/>
                <a:gd name="connsiteY2" fmla="*/ 756084 h 756084"/>
                <a:gd name="connsiteX3" fmla="*/ 0 w 5376863"/>
                <a:gd name="connsiteY3" fmla="*/ 756084 h 756084"/>
                <a:gd name="connsiteX4" fmla="*/ 0 w 5376863"/>
                <a:gd name="connsiteY4" fmla="*/ 0 h 756084"/>
                <a:gd name="connsiteX0" fmla="*/ 0 w 5405438"/>
                <a:gd name="connsiteY0" fmla="*/ 0 h 756084"/>
                <a:gd name="connsiteX1" fmla="*/ 5376863 w 5405438"/>
                <a:gd name="connsiteY1" fmla="*/ 0 h 756084"/>
                <a:gd name="connsiteX2" fmla="*/ 5405438 w 5405438"/>
                <a:gd name="connsiteY2" fmla="*/ 546534 h 756084"/>
                <a:gd name="connsiteX3" fmla="*/ 0 w 5405438"/>
                <a:gd name="connsiteY3" fmla="*/ 756084 h 756084"/>
                <a:gd name="connsiteX4" fmla="*/ 0 w 5405438"/>
                <a:gd name="connsiteY4" fmla="*/ 0 h 756084"/>
                <a:gd name="connsiteX0" fmla="*/ 0 w 5376863"/>
                <a:gd name="connsiteY0" fmla="*/ 0 h 756084"/>
                <a:gd name="connsiteX1" fmla="*/ 5376863 w 5376863"/>
                <a:gd name="connsiteY1" fmla="*/ 0 h 756084"/>
                <a:gd name="connsiteX2" fmla="*/ 5373724 w 5376863"/>
                <a:gd name="connsiteY2" fmla="*/ 546534 h 756084"/>
                <a:gd name="connsiteX3" fmla="*/ 0 w 5376863"/>
                <a:gd name="connsiteY3" fmla="*/ 756084 h 756084"/>
                <a:gd name="connsiteX4" fmla="*/ 0 w 5376863"/>
                <a:gd name="connsiteY4" fmla="*/ 0 h 756084"/>
                <a:gd name="connsiteX0" fmla="*/ 0 w 5379176"/>
                <a:gd name="connsiteY0" fmla="*/ 0 h 756084"/>
                <a:gd name="connsiteX1" fmla="*/ 5376863 w 5379176"/>
                <a:gd name="connsiteY1" fmla="*/ 0 h 756084"/>
                <a:gd name="connsiteX2" fmla="*/ 5379009 w 5379176"/>
                <a:gd name="connsiteY2" fmla="*/ 546534 h 756084"/>
                <a:gd name="connsiteX3" fmla="*/ 0 w 5379176"/>
                <a:gd name="connsiteY3" fmla="*/ 756084 h 756084"/>
                <a:gd name="connsiteX4" fmla="*/ 0 w 5379176"/>
                <a:gd name="connsiteY4" fmla="*/ 0 h 75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176" h="756084">
                  <a:moveTo>
                    <a:pt x="0" y="0"/>
                  </a:moveTo>
                  <a:lnTo>
                    <a:pt x="5376863" y="0"/>
                  </a:lnTo>
                  <a:cubicBezTo>
                    <a:pt x="5375817" y="182178"/>
                    <a:pt x="5380055" y="364356"/>
                    <a:pt x="5379009" y="546534"/>
                  </a:cubicBezTo>
                  <a:lnTo>
                    <a:pt x="0" y="7560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8252" y="2698737"/>
              <a:ext cx="3276972" cy="5512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x-none" b="1" dirty="0" smtClean="0"/>
                <a:t>TRAŽIMO KANDIDATE KOJI SU:</a:t>
              </a:r>
              <a:endParaRPr lang="x-none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4170" y="2771800"/>
            <a:ext cx="6147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x-none" sz="1600" dirty="0" smtClean="0"/>
              <a:t>1 do 3 meseca interaktivne prakse u okviru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x-none" sz="1600" dirty="0"/>
              <a:t> </a:t>
            </a:r>
            <a:r>
              <a:rPr lang="x-none" sz="1600" dirty="0" smtClean="0"/>
              <a:t>      Divizije za poslovanje sa fizičkim licima i malim biznisom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x-none" sz="1600" dirty="0" smtClean="0"/>
              <a:t>Profesionalni izazovi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x-none" sz="1600" dirty="0" smtClean="0"/>
              <a:t>Rad sa profesionalcima u stimulativnom radnom okruženju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x-none" sz="1600" dirty="0"/>
              <a:t>M</a:t>
            </a:r>
            <a:r>
              <a:rPr lang="x-none" sz="1600" dirty="0" smtClean="0"/>
              <a:t>ogućnost zaposlenja za najbolje praktikante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x-none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10393" y="5078958"/>
            <a:ext cx="6146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x-none" sz="1600" dirty="0" smtClean="0"/>
              <a:t>Studenti završne godine studija ili apsolventi na smeru </a:t>
            </a:r>
            <a:r>
              <a:rPr lang="x-none" sz="1600" i="1" dirty="0" smtClean="0"/>
              <a:t>Menadžment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x-none" sz="1600" dirty="0" smtClean="0"/>
              <a:t>Zainteresovani za rad u bankarstvu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x-none" sz="1600" dirty="0" smtClean="0"/>
              <a:t>Fleksibilni i otvoreni za izazove i usvajanja novih znanja 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x-none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-7553" y="6084216"/>
            <a:ext cx="6858001" cy="432000"/>
            <a:chOff x="-7553" y="6061028"/>
            <a:chExt cx="6858001" cy="432000"/>
          </a:xfrm>
        </p:grpSpPr>
        <p:sp>
          <p:nvSpPr>
            <p:cNvPr id="15" name="Rectangle 14"/>
            <p:cNvSpPr/>
            <p:nvPr/>
          </p:nvSpPr>
          <p:spPr>
            <a:xfrm rot="21359452">
              <a:off x="-7553" y="6061028"/>
              <a:ext cx="6858001" cy="43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9734" y="6084168"/>
              <a:ext cx="1459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 smtClean="0"/>
                <a:t>PRIJAVITE SE:</a:t>
              </a:r>
              <a:endParaRPr lang="x-none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4664" y="6704945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/>
              <a:t>Svi zainteresovani studenti mogu poslati svoju biografiju i propratno pismo na mejl adresu </a:t>
            </a:r>
            <a:r>
              <a:rPr lang="x-none" sz="1600" dirty="0" smtClean="0">
                <a:hlinkClick r:id="rId3"/>
              </a:rPr>
              <a:t>praksa@bancaintesa.rs</a:t>
            </a:r>
            <a:r>
              <a:rPr lang="x-none" sz="1600" dirty="0" smtClean="0"/>
              <a:t> do </a:t>
            </a:r>
            <a:r>
              <a:rPr lang="x-none" sz="1600" b="1" dirty="0" smtClean="0"/>
              <a:t>30.04.2014.</a:t>
            </a:r>
          </a:p>
          <a:p>
            <a:r>
              <a:rPr lang="x-none" sz="1600" dirty="0" smtClean="0"/>
              <a:t>Samo kandidati koji uđu u uži izbor će biti kontaktirani.</a:t>
            </a:r>
          </a:p>
          <a:p>
            <a:endParaRPr lang="x-none" sz="1600" dirty="0" smtClean="0"/>
          </a:p>
          <a:p>
            <a:r>
              <a:rPr lang="x-none" sz="1600" dirty="0" smtClean="0"/>
              <a:t>       Unapred se zahvaljujemo svim zainteresovanim studentima!</a:t>
            </a:r>
            <a:endParaRPr lang="x-none" sz="1600" dirty="0"/>
          </a:p>
        </p:txBody>
      </p:sp>
      <p:pic>
        <p:nvPicPr>
          <p:cNvPr id="3078" name="Picture 6" descr="http://unibrand360.com/sw4i/thumbnail/00.jpg?thumbId=1157&amp;fileSize=11214&amp;lastModified=1315396100000&amp;contentType=image/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2421">
            <a:off x="36864" y="2278388"/>
            <a:ext cx="1152126" cy="6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16849" y="1022240"/>
            <a:ext cx="6460904" cy="1173496"/>
            <a:chOff x="216849" y="878224"/>
            <a:chExt cx="6460904" cy="1173496"/>
          </a:xfrm>
        </p:grpSpPr>
        <p:pic>
          <p:nvPicPr>
            <p:cNvPr id="3075" name="Picture 3" descr="C:\Users\jzlatana\Desktop\primacasa_baner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932136">
              <a:off x="216849" y="878224"/>
              <a:ext cx="1469840" cy="104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jzlatana\Desktop\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07838">
              <a:off x="5089685" y="1104530"/>
              <a:ext cx="1588068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://portal/Lists/Vesti/Attachments/1658/Intermezzo-III_B2_cr.pngvelika_cr.png+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249092">
              <a:off x="1817751" y="1014526"/>
              <a:ext cx="1656160" cy="95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Farmer Hit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920092">
              <a:off x="3482702" y="1150851"/>
              <a:ext cx="939800" cy="42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http://www.bancaintesa.rs/upload/images/slusamo_sajt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7916">
              <a:off x="4286705" y="1021436"/>
              <a:ext cx="744208" cy="1030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13227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108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2_Office Theme</vt:lpstr>
      <vt:lpstr>Slide 1</vt:lpstr>
    </vt:vector>
  </TitlesOfParts>
  <Company>Banca Intesa Beograd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Zlatana Jeknic</dc:creator>
  <cp:lastModifiedBy>Korisnik</cp:lastModifiedBy>
  <cp:revision>17</cp:revision>
  <cp:lastPrinted>2014-04-10T15:42:53Z</cp:lastPrinted>
  <dcterms:created xsi:type="dcterms:W3CDTF">2014-04-10T14:07:41Z</dcterms:created>
  <dcterms:modified xsi:type="dcterms:W3CDTF">2014-04-16T07:10:16Z</dcterms:modified>
</cp:coreProperties>
</file>